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62" r:id="rId6"/>
    <p:sldId id="264" r:id="rId7"/>
    <p:sldId id="267" r:id="rId8"/>
    <p:sldId id="269" r:id="rId9"/>
    <p:sldId id="270" r:id="rId10"/>
    <p:sldId id="271" r:id="rId11"/>
    <p:sldId id="272" r:id="rId12"/>
    <p:sldId id="274" r:id="rId13"/>
    <p:sldId id="278" r:id="rId14"/>
    <p:sldId id="284" r:id="rId15"/>
    <p:sldId id="285" r:id="rId16"/>
    <p:sldId id="286" r:id="rId17"/>
    <p:sldId id="287" r:id="rId18"/>
    <p:sldId id="277" r:id="rId19"/>
    <p:sldId id="276" r:id="rId20"/>
    <p:sldId id="279" r:id="rId21"/>
    <p:sldId id="281" r:id="rId22"/>
    <p:sldId id="2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28AE662-910A-4606-B9D2-2D122DECDEC4}" type="datetimeFigureOut">
              <a:rPr lang="en-US" smtClean="0"/>
              <a:t>6/14/2010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C3C0264-0AFC-4C4B-BCBB-C4BAED6D29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intel.com/education/teachers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iste.org/Content/NavigationMenu/Search/Search_ISTE/Search_ISTE.htm?cx=006928712058070463547%3Auhfnykgpmp4&amp;cof=FORID%3A11&amp;q=student+profile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pbs.org/wgbh/pages/frontline/digitalnation/extras/digital_native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ur.ly/" TargetMode="External"/><Relationship Id="rId2" Type="http://schemas.openxmlformats.org/officeDocument/2006/relationships/hyperlink" Target="http://bit.ly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edutopia.org/east-technology-lab-vide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ifitwasmyhome.com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cooltoolsforschools.wikispaces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edorigami.wikispaces.com/21st+Century+Teache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twiducate.com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21things4teachers.net/index.htm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wikispaces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ls.com/" TargetMode="External"/><Relationship Id="rId2" Type="http://schemas.openxmlformats.org/officeDocument/2006/relationships/hyperlink" Target="http://gsn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apple.com/au/macosx/leopard/technology/images/technology_hero20071016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wordle.ne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ingproject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lexipedia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blogger.com/star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animoto.com/educatio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bighugelabs.com/magazine.ph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orditou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BMW Technology Academy</a:t>
            </a:r>
            <a:br>
              <a:rPr lang="en-US" dirty="0" smtClean="0"/>
            </a:br>
            <a:r>
              <a:rPr lang="en-US" dirty="0" smtClean="0"/>
              <a:t>Monday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Jessica Williams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ENGAGE INTEL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http//engage.intel.com</a:t>
            </a:r>
          </a:p>
          <a:p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6363970" cy="397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dirty="0" smtClean="0">
                <a:hlinkClick r:id="rId2"/>
              </a:rPr>
              <a:t>http://www.intel.com/education/teachers/</a:t>
            </a:r>
            <a:endParaRPr lang="en-US" sz="2000" dirty="0" smtClean="0"/>
          </a:p>
          <a:p>
            <a:pPr algn="ctr"/>
            <a:r>
              <a:rPr lang="en-US" sz="2000" dirty="0" smtClean="0"/>
              <a:t>Access to over 700 educators online right now</a:t>
            </a:r>
          </a:p>
          <a:p>
            <a:pPr algn="ctr"/>
            <a:r>
              <a:rPr lang="en-US" sz="2000" dirty="0" smtClean="0"/>
              <a:t>Assessment Plans /Assessment Strategies Tabs</a:t>
            </a:r>
            <a:endParaRPr lang="en-US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971800"/>
            <a:ext cx="5869941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ISTI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www.iste.org/Content/NavigationMenu/Search/Search_ISTE/Search_ISTE.htm?cx=006928712058070463547%3Auhfnykgpmp4&amp;cof=FORID%3A11&amp;q=student+profiles</a:t>
            </a:r>
            <a:endParaRPr lang="en-US" sz="2000" dirty="0" smtClean="0"/>
          </a:p>
          <a:p>
            <a:pPr algn="ctr"/>
            <a:r>
              <a:rPr lang="en-US" sz="2000" dirty="0" smtClean="0"/>
              <a:t>Click on Student Profiles</a:t>
            </a:r>
          </a:p>
          <a:p>
            <a:pPr algn="ctr"/>
            <a:r>
              <a:rPr lang="en-US" sz="2000" dirty="0" smtClean="0"/>
              <a:t>Create Profiles for Technology (ICT) Literate Students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657600"/>
            <a:ext cx="4386580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Digital Learner PBS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www.pbs.org/wgbh/pages/frontline/digitalnation/extras/digital_native.html</a:t>
            </a:r>
            <a:endParaRPr lang="en-US" sz="1600" dirty="0" smtClean="0"/>
          </a:p>
          <a:p>
            <a:pPr algn="ctr"/>
            <a:r>
              <a:rPr lang="en-US" sz="1600" dirty="0" smtClean="0"/>
              <a:t>Digital Native Maps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514600"/>
            <a:ext cx="606298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Shorten URL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http://bit.ly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pPr algn="ctr"/>
            <a:r>
              <a:rPr lang="en-US" sz="2000" dirty="0" smtClean="0">
                <a:hlinkClick r:id="rId3"/>
              </a:rPr>
              <a:t>http://fur.ly/</a:t>
            </a:r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/>
              <a:t>Quickly and efficiently get the appropriate educational content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86200"/>
            <a:ext cx="475487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9120" y="3886200"/>
            <a:ext cx="475487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Edutopia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www.edutopia.org/east-technology-lab-video</a:t>
            </a:r>
            <a:endParaRPr lang="en-US" sz="2000" dirty="0" smtClean="0"/>
          </a:p>
          <a:p>
            <a:pPr algn="ctr"/>
            <a:r>
              <a:rPr lang="en-US" sz="2000" dirty="0" smtClean="0"/>
              <a:t>Videos of students making buildings, creating films, and creating projects to problem solve through community service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048000"/>
            <a:ext cx="552958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It Was My Home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www.ifitwasmyhome.com</a:t>
            </a:r>
            <a:endParaRPr lang="en-US" sz="2000" dirty="0" smtClean="0"/>
          </a:p>
          <a:p>
            <a:pPr algn="ctr"/>
            <a:r>
              <a:rPr lang="en-US" sz="2000" dirty="0" smtClean="0"/>
              <a:t>What if the oil spill happened here?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743200"/>
            <a:ext cx="6291580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2.0 Cool Tools for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http://cooltoolsforschools.wikispaces.com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pPr algn="ctr"/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514600"/>
            <a:ext cx="629412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More Sites Available on Naomi’s </a:t>
            </a:r>
            <a:r>
              <a:rPr lang="en-US" dirty="0" err="1" smtClean="0"/>
              <a:t>Twiducate</a:t>
            </a:r>
            <a:r>
              <a:rPr lang="en-US" dirty="0" smtClean="0"/>
              <a:t> Page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7650" name="Picture 2" descr="http://images.apple.com/au/macosx/leopard/technology/images/technology_hero200710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8600"/>
            <a:ext cx="6772275" cy="3695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Teacher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edorigami.wikispaces.com/21st+Century+Teacher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514600"/>
            <a:ext cx="6215380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TWIDUCATE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u="sng" dirty="0" smtClean="0">
                <a:hlinkClick r:id="rId2"/>
              </a:rPr>
              <a:t>www.twiducate.com</a:t>
            </a:r>
            <a:endParaRPr lang="en-US" sz="2000" u="sng" dirty="0" smtClean="0"/>
          </a:p>
          <a:p>
            <a:pPr algn="ctr"/>
            <a:r>
              <a:rPr lang="en-US" sz="2000" u="sng" dirty="0" smtClean="0"/>
              <a:t>Classroom Code:  educ8</a:t>
            </a:r>
          </a:p>
          <a:p>
            <a:pPr algn="ctr"/>
            <a:r>
              <a:rPr lang="en-US" sz="2000" u="sng" dirty="0" smtClean="0"/>
              <a:t>Password: team27</a:t>
            </a:r>
            <a:endParaRPr lang="en-US" sz="2000" u="sng" dirty="0"/>
          </a:p>
          <a:p>
            <a:pPr algn="ctr"/>
            <a:r>
              <a:rPr lang="en-US" sz="2000" dirty="0" smtClean="0"/>
              <a:t>Pinning </a:t>
            </a:r>
            <a:r>
              <a:rPr lang="en-US" sz="2000" dirty="0"/>
              <a:t>a post keeps it always at the </a:t>
            </a:r>
            <a:r>
              <a:rPr lang="en-US" sz="2000" dirty="0" smtClean="0"/>
              <a:t>top</a:t>
            </a:r>
          </a:p>
          <a:p>
            <a:endParaRPr lang="en-US" sz="2000" dirty="0"/>
          </a:p>
          <a:p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200400"/>
            <a:ext cx="6858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21 Things for the 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Century Educator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www.21things4teachers.net/index.html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667000"/>
            <a:ext cx="56388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WIKISPACES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 smtClean="0">
                <a:hlinkClick r:id="rId2"/>
              </a:rPr>
              <a:t>http://www.wikispaces.com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pPr algn="ctr"/>
            <a:r>
              <a:rPr lang="en-US" sz="2000" dirty="0" smtClean="0"/>
              <a:t>A Simple Solution for Collaborative Learning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743200"/>
            <a:ext cx="575818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Websites Mentioned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http://gsn.org</a:t>
            </a:r>
            <a:endParaRPr lang="en-US" dirty="0" smtClean="0"/>
          </a:p>
          <a:p>
            <a:pPr algn="ctr"/>
            <a:r>
              <a:rPr lang="en-US" dirty="0" smtClean="0">
                <a:hlinkClick r:id="rId3"/>
              </a:rPr>
              <a:t>http://www.epals.com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endParaRPr lang="en-US" sz="1100" dirty="0" smtClean="0"/>
          </a:p>
          <a:p>
            <a:pPr algn="ctr"/>
            <a:r>
              <a:rPr lang="en-US" sz="1100" dirty="0" smtClean="0"/>
              <a:t>Cover </a:t>
            </a:r>
            <a:r>
              <a:rPr lang="en-US" sz="1100" dirty="0" smtClean="0"/>
              <a:t>Picture from: </a:t>
            </a:r>
            <a:r>
              <a:rPr lang="en-US" sz="1100" dirty="0" smtClean="0">
                <a:hlinkClick r:id="rId4"/>
              </a:rPr>
              <a:t>http://</a:t>
            </a:r>
            <a:r>
              <a:rPr lang="en-US" sz="1100" dirty="0" smtClean="0">
                <a:hlinkClick r:id="rId4"/>
              </a:rPr>
              <a:t>images.apple.com/au/macosx/leopard/technology/images/technology_hero20071016.png</a:t>
            </a:r>
            <a:endParaRPr lang="en-US" sz="1100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Wordle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743200" y="2514600"/>
            <a:ext cx="557276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33800"/>
            <a:ext cx="4495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86000" y="182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u="sng" dirty="0">
                <a:hlinkClick r:id="rId4"/>
              </a:rPr>
              <a:t>www.wordle.net</a:t>
            </a:r>
            <a:endParaRPr lang="en-US" dirty="0"/>
          </a:p>
          <a:p>
            <a:pPr algn="ctr">
              <a:buFont typeface="Arial" pitchFamily="34" charset="0"/>
              <a:buChar char="•"/>
            </a:pPr>
            <a:r>
              <a:rPr lang="en-US" dirty="0"/>
              <a:t>Creates collages of your words.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5000625"/>
            <a:ext cx="29718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u="sng" dirty="0">
                <a:hlinkClick r:id="rId2"/>
              </a:rPr>
              <a:t>www.jingproject.com</a:t>
            </a:r>
            <a:endParaRPr lang="en-US" sz="2000" dirty="0"/>
          </a:p>
          <a:p>
            <a:pPr algn="ctr"/>
            <a:r>
              <a:rPr lang="en-US" sz="2000" dirty="0"/>
              <a:t>Creates tutorials, capture websites, capture videos, capture images.</a:t>
            </a:r>
          </a:p>
          <a:p>
            <a:pPr algn="ctr"/>
            <a:r>
              <a:rPr lang="en-US" sz="2000" dirty="0"/>
              <a:t>Saves as a .</a:t>
            </a:r>
            <a:r>
              <a:rPr lang="en-US" sz="2000" dirty="0" err="1"/>
              <a:t>png</a:t>
            </a:r>
            <a:r>
              <a:rPr lang="en-US" sz="2000" dirty="0"/>
              <a:t> file, which is a ping file.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LEXIPEDIA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u="sng" dirty="0">
                <a:hlinkClick r:id="rId2"/>
              </a:rPr>
              <a:t>www.lexipedia.com</a:t>
            </a:r>
            <a:endParaRPr lang="en-US" sz="2000" dirty="0"/>
          </a:p>
          <a:p>
            <a:pPr algn="ctr"/>
            <a:r>
              <a:rPr lang="en-US" sz="2000" dirty="0" smtClean="0"/>
              <a:t>Help </a:t>
            </a:r>
            <a:r>
              <a:rPr lang="en-US" sz="2000" dirty="0"/>
              <a:t>students build fluency in the classroom </a:t>
            </a:r>
            <a:endParaRPr lang="en-US" sz="2000" dirty="0" smtClean="0"/>
          </a:p>
          <a:p>
            <a:pPr algn="ctr"/>
            <a:r>
              <a:rPr lang="en-US" sz="2000" dirty="0" smtClean="0"/>
              <a:t>Compare </a:t>
            </a:r>
            <a:r>
              <a:rPr lang="en-US" sz="2000" dirty="0"/>
              <a:t>and contrast </a:t>
            </a:r>
            <a:r>
              <a:rPr lang="en-US" sz="2000" dirty="0" smtClean="0"/>
              <a:t>words, synonyms, antonyms</a:t>
            </a:r>
            <a:endParaRPr lang="en-US" sz="2000" dirty="0"/>
          </a:p>
          <a:p>
            <a:pPr algn="ctr"/>
            <a:r>
              <a:rPr lang="en-US" sz="2000" dirty="0"/>
              <a:t>Multiple </a:t>
            </a:r>
            <a:r>
              <a:rPr lang="en-US" sz="2000" dirty="0" smtClean="0"/>
              <a:t>languages/Can </a:t>
            </a:r>
            <a:r>
              <a:rPr lang="en-US" sz="2000" dirty="0"/>
              <a:t>be spoken back to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276600"/>
            <a:ext cx="567817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000" dirty="0"/>
              <a:t>Blog Site</a:t>
            </a:r>
          </a:p>
          <a:p>
            <a:pPr algn="ctr"/>
            <a:r>
              <a:rPr lang="en-US" sz="2000" dirty="0"/>
              <a:t>Start your own blog:</a:t>
            </a:r>
          </a:p>
          <a:p>
            <a:pPr algn="ctr"/>
            <a:r>
              <a:rPr lang="en-US" sz="2000" u="sng" dirty="0">
                <a:hlinkClick r:id="rId2"/>
              </a:rPr>
              <a:t>https://www.blogger.com/start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00600"/>
            <a:ext cx="3505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800600"/>
            <a:ext cx="3124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819400"/>
            <a:ext cx="3429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ANIMOTO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u="sng" dirty="0">
                <a:hlinkClick r:id="rId2"/>
              </a:rPr>
              <a:t>http://animoto.com/education</a:t>
            </a:r>
            <a:endParaRPr lang="en-US" sz="2000" dirty="0"/>
          </a:p>
          <a:p>
            <a:pPr algn="ctr"/>
            <a:r>
              <a:rPr lang="en-US" sz="2000" dirty="0" err="1"/>
              <a:t>Unliimited</a:t>
            </a:r>
            <a:r>
              <a:rPr lang="en-US" sz="2000" dirty="0"/>
              <a:t> videos for you and your </a:t>
            </a:r>
            <a:r>
              <a:rPr lang="en-US" sz="2000" dirty="0" smtClean="0"/>
              <a:t>students</a:t>
            </a:r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667000"/>
            <a:ext cx="6019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</a:t>
            </a:r>
            <a:r>
              <a:rPr lang="en-US" dirty="0"/>
              <a:t>M</a:t>
            </a:r>
            <a:r>
              <a:rPr lang="en-US" dirty="0" smtClean="0"/>
              <a:t>agazine Cover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http://bighugelabs.com/magazine.php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590800"/>
            <a:ext cx="6211570" cy="388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IT 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dirty="0" smtClean="0">
                <a:hlinkClick r:id="rId2"/>
              </a:rPr>
              <a:t>http://worditout.com/</a:t>
            </a:r>
            <a:endParaRPr lang="en-US" sz="2000" dirty="0" smtClean="0"/>
          </a:p>
          <a:p>
            <a:pPr algn="ctr"/>
            <a:r>
              <a:rPr lang="en-US" sz="2000" dirty="0" smtClean="0"/>
              <a:t>Transform Your Text Into Text Clouds</a:t>
            </a:r>
          </a:p>
          <a:p>
            <a:pPr algn="ctr"/>
            <a:endParaRPr lang="en-US" sz="2000" dirty="0"/>
          </a:p>
          <a:p>
            <a:pPr algn="ctr"/>
            <a:endParaRPr lang="en-US" sz="2000" dirty="0" smtClean="0"/>
          </a:p>
          <a:p>
            <a:pPr algn="ctr"/>
            <a:endParaRPr lang="en-US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67000"/>
            <a:ext cx="4572000" cy="285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10000"/>
            <a:ext cx="457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342</TotalTime>
  <Words>291</Words>
  <Application>Microsoft Office PowerPoint</Application>
  <PresentationFormat>On-screen Show (4:3)</PresentationFormat>
  <Paragraphs>111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Module</vt:lpstr>
      <vt:lpstr>BMW Technology Academy Monday Overview</vt:lpstr>
      <vt:lpstr>TWIDUCATE</vt:lpstr>
      <vt:lpstr>Wordle</vt:lpstr>
      <vt:lpstr>JING</vt:lpstr>
      <vt:lpstr>LEXIPEDIA</vt:lpstr>
      <vt:lpstr>BLOGGER</vt:lpstr>
      <vt:lpstr>ANIMOTO</vt:lpstr>
      <vt:lpstr>Create a Magazine Cover</vt:lpstr>
      <vt:lpstr>WORD IT OUT</vt:lpstr>
      <vt:lpstr>ENGAGE INTEL</vt:lpstr>
      <vt:lpstr>INTEL</vt:lpstr>
      <vt:lpstr>ISTI</vt:lpstr>
      <vt:lpstr>Today’s Digital Learner PBS</vt:lpstr>
      <vt:lpstr>Shorten URL Links</vt:lpstr>
      <vt:lpstr>Edutopia</vt:lpstr>
      <vt:lpstr>If It Was My Home</vt:lpstr>
      <vt:lpstr>Web 2.0 Cool Tools for Schools</vt:lpstr>
      <vt:lpstr>More Sites Available on Naomi’s Twiducate Page</vt:lpstr>
      <vt:lpstr>21st Century Teacher</vt:lpstr>
      <vt:lpstr>21 Things for the 21st Century Educator</vt:lpstr>
      <vt:lpstr>WIKISPACES</vt:lpstr>
      <vt:lpstr>Other Websites Mentioned</vt:lpstr>
    </vt:vector>
  </TitlesOfParts>
  <Company>SDOB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BMW Technology Academy</dc:title>
  <dc:creator>bmw</dc:creator>
  <cp:lastModifiedBy>bmw</cp:lastModifiedBy>
  <cp:revision>57</cp:revision>
  <dcterms:created xsi:type="dcterms:W3CDTF">2010-06-14T15:20:45Z</dcterms:created>
  <dcterms:modified xsi:type="dcterms:W3CDTF">2010-06-14T21:02:46Z</dcterms:modified>
</cp:coreProperties>
</file>